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18/07/13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#AIDS2018 | @</a:t>
              </a:r>
              <a:r>
                <a:rPr lang="fr-CH" sz="1800" dirty="0" err="1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AIDS_conference</a:t>
              </a:r>
              <a:r>
                <a:rPr lang="fr-CH" sz="18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800" kern="12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| www.aids2018.org</a:t>
              </a:r>
              <a:endParaRPr lang="en-US" sz="1800" kern="1200" dirty="0">
                <a:solidFill>
                  <a:srgbClr val="ED1C24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AIDS_conference</a:t>
              </a:r>
              <a:r>
                <a:rPr lang="fr-CH" sz="1400" baseline="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#AIDS2018 | @</a:t>
              </a:r>
              <a:r>
                <a:rPr lang="fr-CH" sz="1400" dirty="0" err="1" smtClean="0">
                  <a:solidFill>
                    <a:srgbClr val="FF0000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AIDS_conference</a:t>
              </a:r>
              <a:r>
                <a:rPr lang="fr-CH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4653" cy="612616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426677" y="4947984"/>
            <a:ext cx="6717323" cy="954107"/>
          </a:xfrm>
          <a:prstGeom prst="rect">
            <a:avLst/>
          </a:prstGeom>
          <a:solidFill>
            <a:srgbClr val="3333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www.differentiatedservicedelivery.org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tools, resources and more.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IAS-dsd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585" y="-123916"/>
            <a:ext cx="4552644" cy="2007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61" r:id="rId4"/>
    <p:sldLayoutId id="2147483660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4653" cy="6126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6677" y="4947984"/>
            <a:ext cx="6717323" cy="954107"/>
          </a:xfrm>
          <a:prstGeom prst="rect">
            <a:avLst/>
          </a:prstGeom>
          <a:solidFill>
            <a:srgbClr val="3333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www.differentiatedservicedelivery.org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tools, resources and more.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IAS-ds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1852" y="-438568"/>
            <a:ext cx="4404429" cy="194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6048</TotalTime>
  <Words>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AIDS 2016_Template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Anna Grimsrud</cp:lastModifiedBy>
  <cp:revision>34</cp:revision>
  <cp:lastPrinted>2017-01-16T15:31:13Z</cp:lastPrinted>
  <dcterms:created xsi:type="dcterms:W3CDTF">2017-01-13T09:09:35Z</dcterms:created>
  <dcterms:modified xsi:type="dcterms:W3CDTF">2018-07-13T13:09:33Z</dcterms:modified>
</cp:coreProperties>
</file>